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handoutMasterIdLst>
    <p:handoutMasterId r:id="rId57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19" r:id="rId37"/>
    <p:sldId id="924" r:id="rId38"/>
    <p:sldId id="966" r:id="rId39"/>
    <p:sldId id="956" r:id="rId40"/>
    <p:sldId id="972" r:id="rId41"/>
    <p:sldId id="1033" r:id="rId42"/>
    <p:sldId id="1032" r:id="rId43"/>
    <p:sldId id="937" r:id="rId44"/>
    <p:sldId id="938" r:id="rId45"/>
    <p:sldId id="939" r:id="rId46"/>
    <p:sldId id="959" r:id="rId47"/>
    <p:sldId id="967" r:id="rId48"/>
    <p:sldId id="866" r:id="rId49"/>
    <p:sldId id="943" r:id="rId50"/>
    <p:sldId id="945" r:id="rId51"/>
    <p:sldId id="962" r:id="rId52"/>
    <p:sldId id="949" r:id="rId53"/>
    <p:sldId id="950" r:id="rId54"/>
    <p:sldId id="99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3" autoAdjust="0"/>
    <p:restoredTop sz="79012" autoAdjust="0"/>
  </p:normalViewPr>
  <p:slideViewPr>
    <p:cSldViewPr snapToGrid="0" snapToObjects="1">
      <p:cViewPr varScale="1">
        <p:scale>
          <a:sx n="99" d="100"/>
          <a:sy n="99" d="100"/>
        </p:scale>
        <p:origin x="14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128+4+2 = 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2022/8/31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28" y="1153339"/>
            <a:ext cx="8984268" cy="227566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882096" y="4332148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170092" y="433214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41300" progId="Equation.3">
                  <p:embed/>
                </p:oleObj>
              </mc:Choice>
              <mc:Fallback>
                <p:oleObj name="Equation" r:id="rId2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241300" progId="Equation.3">
                  <p:embed/>
                </p:oleObj>
              </mc:Choice>
              <mc:Fallback>
                <p:oleObj name="Equation" r:id="rId4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(5)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0 0 0 0 0 1 0 1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(5)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1 1 1 1 1 0 0 0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794078" y="5539607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both signed and unsigned subtraction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0867" y="3028149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1812" y="2991914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9849" y="2427374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710514" y="207230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702085" y="23470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86378" y="4832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02085" y="4585654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702085" y="4304259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702085" y="402216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702085" y="375403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710514" y="348643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711751" y="317908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715028" y="2907445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707131" y="264077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151584" y="352224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215272" y="438103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028149"/>
            <a:ext cx="1127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7464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2" y="207002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6" y="2347028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6" y="4585654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6" y="430425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6" y="402216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6" y="375403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5" y="3486430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2" y="317908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89" y="2907445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2" y="264077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700290" y="3344271"/>
            <a:ext cx="1099403" cy="802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530000"/>
            <a:ext cx="19752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9000" y="253694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78465</TotalTime>
  <Words>2563</Words>
  <Application>Microsoft Macintosh PowerPoint</Application>
  <PresentationFormat>On-screen Show (4:3)</PresentationFormat>
  <Paragraphs>736</Paragraphs>
  <Slides>54</Slides>
  <Notes>15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Consolas</vt:lpstr>
      <vt:lpstr>Courier</vt:lpstr>
      <vt:lpstr>Courier New</vt:lpstr>
      <vt:lpstr>Gill Sans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5864</cp:revision>
  <cp:lastPrinted>2019-09-04T20:49:47Z</cp:lastPrinted>
  <dcterms:created xsi:type="dcterms:W3CDTF">2012-08-17T04:52:30Z</dcterms:created>
  <dcterms:modified xsi:type="dcterms:W3CDTF">2022-09-01T03:02:52Z</dcterms:modified>
</cp:coreProperties>
</file>